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25"/>
  </p:notesMasterIdLst>
  <p:sldIdLst>
    <p:sldId id="256" r:id="rId5"/>
    <p:sldId id="257" r:id="rId6"/>
    <p:sldId id="258" r:id="rId7"/>
    <p:sldId id="259" r:id="rId8"/>
    <p:sldId id="260" r:id="rId9"/>
    <p:sldId id="265" r:id="rId10"/>
    <p:sldId id="263" r:id="rId11"/>
    <p:sldId id="272" r:id="rId12"/>
    <p:sldId id="266" r:id="rId13"/>
    <p:sldId id="268" r:id="rId14"/>
    <p:sldId id="269" r:id="rId15"/>
    <p:sldId id="270" r:id="rId16"/>
    <p:sldId id="271" r:id="rId17"/>
    <p:sldId id="267" r:id="rId18"/>
    <p:sldId id="273" r:id="rId19"/>
    <p:sldId id="264" r:id="rId20"/>
    <p:sldId id="274" r:id="rId21"/>
    <p:sldId id="275" r:id="rId22"/>
    <p:sldId id="261" r:id="rId23"/>
    <p:sldId id="262" r:id="rId2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3B363C-2599-4E4E-9D1F-25D66E202843}" v="1" dt="2022-02-24T23:40:54.969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356" autoAdjust="0"/>
  </p:normalViewPr>
  <p:slideViewPr>
    <p:cSldViewPr snapToGrid="0">
      <p:cViewPr varScale="1">
        <p:scale>
          <a:sx n="63" d="100"/>
          <a:sy n="63" d="100"/>
        </p:scale>
        <p:origin x="1380" y="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vi Nelson" userId="4a4d733fabe62fef" providerId="LiveId" clId="{7E3B363C-2599-4E4E-9D1F-25D66E202843}"/>
    <pc:docChg chg="custSel addSld delSld modSld sldOrd">
      <pc:chgData name="Levi Nelson" userId="4a4d733fabe62fef" providerId="LiveId" clId="{7E3B363C-2599-4E4E-9D1F-25D66E202843}" dt="2022-02-26T22:09:13.684" v="598" actId="313"/>
      <pc:docMkLst>
        <pc:docMk/>
      </pc:docMkLst>
      <pc:sldChg chg="modSp mod">
        <pc:chgData name="Levi Nelson" userId="4a4d733fabe62fef" providerId="LiveId" clId="{7E3B363C-2599-4E4E-9D1F-25D66E202843}" dt="2022-02-14T22:50:27.827" v="0" actId="120"/>
        <pc:sldMkLst>
          <pc:docMk/>
          <pc:sldMk cId="0" sldId="256"/>
        </pc:sldMkLst>
        <pc:spChg chg="mod">
          <ac:chgData name="Levi Nelson" userId="4a4d733fabe62fef" providerId="LiveId" clId="{7E3B363C-2599-4E4E-9D1F-25D66E202843}" dt="2022-02-14T22:50:27.827" v="0" actId="120"/>
          <ac:spMkLst>
            <pc:docMk/>
            <pc:sldMk cId="0" sldId="256"/>
            <ac:spMk id="55" creationId="{00000000-0000-0000-0000-000000000000}"/>
          </ac:spMkLst>
        </pc:spChg>
      </pc:sldChg>
      <pc:sldChg chg="ord">
        <pc:chgData name="Levi Nelson" userId="4a4d733fabe62fef" providerId="LiveId" clId="{7E3B363C-2599-4E4E-9D1F-25D66E202843}" dt="2022-02-26T22:03:49.532" v="507"/>
        <pc:sldMkLst>
          <pc:docMk/>
          <pc:sldMk cId="0" sldId="261"/>
        </pc:sldMkLst>
      </pc:sldChg>
      <pc:sldChg chg="addSp modSp">
        <pc:chgData name="Levi Nelson" userId="4a4d733fabe62fef" providerId="LiveId" clId="{7E3B363C-2599-4E4E-9D1F-25D66E202843}" dt="2022-02-24T23:40:54.969" v="2"/>
        <pc:sldMkLst>
          <pc:docMk/>
          <pc:sldMk cId="2412121420" sldId="263"/>
        </pc:sldMkLst>
        <pc:picChg chg="add mod">
          <ac:chgData name="Levi Nelson" userId="4a4d733fabe62fef" providerId="LiveId" clId="{7E3B363C-2599-4E4E-9D1F-25D66E202843}" dt="2022-02-24T23:40:54.969" v="2"/>
          <ac:picMkLst>
            <pc:docMk/>
            <pc:sldMk cId="2412121420" sldId="263"/>
            <ac:picMk id="3" creationId="{51D58C3A-4BBB-4C8C-9BB6-C122C8D486BE}"/>
          </ac:picMkLst>
        </pc:picChg>
      </pc:sldChg>
      <pc:sldChg chg="addSp delSp modSp mod ord">
        <pc:chgData name="Levi Nelson" userId="4a4d733fabe62fef" providerId="LiveId" clId="{7E3B363C-2599-4E4E-9D1F-25D66E202843}" dt="2022-02-26T21:48:10.827" v="501" actId="20577"/>
        <pc:sldMkLst>
          <pc:docMk/>
          <pc:sldMk cId="676409526" sldId="264"/>
        </pc:sldMkLst>
        <pc:spChg chg="mod">
          <ac:chgData name="Levi Nelson" userId="4a4d733fabe62fef" providerId="LiveId" clId="{7E3B363C-2599-4E4E-9D1F-25D66E202843}" dt="2022-02-26T21:44:31.810" v="350" actId="20577"/>
          <ac:spMkLst>
            <pc:docMk/>
            <pc:sldMk cId="676409526" sldId="264"/>
            <ac:spMk id="78" creationId="{00000000-0000-0000-0000-000000000000}"/>
          </ac:spMkLst>
        </pc:spChg>
        <pc:graphicFrameChg chg="mod modGraphic">
          <ac:chgData name="Levi Nelson" userId="4a4d733fabe62fef" providerId="LiveId" clId="{7E3B363C-2599-4E4E-9D1F-25D66E202843}" dt="2022-02-26T21:48:10.827" v="501" actId="20577"/>
          <ac:graphicFrameMkLst>
            <pc:docMk/>
            <pc:sldMk cId="676409526" sldId="264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6T21:44:09.909" v="329" actId="478"/>
          <ac:picMkLst>
            <pc:docMk/>
            <pc:sldMk cId="676409526" sldId="264"/>
            <ac:picMk id="3" creationId="{37248A6E-BFDC-4B38-AD41-6E3AE9890C8A}"/>
          </ac:picMkLst>
        </pc:picChg>
        <pc:picChg chg="del">
          <ac:chgData name="Levi Nelson" userId="4a4d733fabe62fef" providerId="LiveId" clId="{7E3B363C-2599-4E4E-9D1F-25D66E202843}" dt="2022-02-26T21:44:09.549" v="328" actId="478"/>
          <ac:picMkLst>
            <pc:docMk/>
            <pc:sldMk cId="676409526" sldId="264"/>
            <ac:picMk id="4" creationId="{9FA3FEA3-93DC-4863-83D8-D43DE08F33E4}"/>
          </ac:picMkLst>
        </pc:picChg>
        <pc:picChg chg="del">
          <ac:chgData name="Levi Nelson" userId="4a4d733fabe62fef" providerId="LiveId" clId="{7E3B363C-2599-4E4E-9D1F-25D66E202843}" dt="2022-02-26T21:44:10.619" v="330" actId="478"/>
          <ac:picMkLst>
            <pc:docMk/>
            <pc:sldMk cId="676409526" sldId="264"/>
            <ac:picMk id="5" creationId="{702EA7C5-6865-4037-AD46-0422C73CE936}"/>
          </ac:picMkLst>
        </pc:picChg>
        <pc:picChg chg="add mod">
          <ac:chgData name="Levi Nelson" userId="4a4d733fabe62fef" providerId="LiveId" clId="{7E3B363C-2599-4E4E-9D1F-25D66E202843}" dt="2022-02-26T21:46:07.858" v="353" actId="14100"/>
          <ac:picMkLst>
            <pc:docMk/>
            <pc:sldMk cId="676409526" sldId="264"/>
            <ac:picMk id="6" creationId="{D58B4C96-3E5D-4E74-A47A-668482678C26}"/>
          </ac:picMkLst>
        </pc:picChg>
        <pc:picChg chg="add mod">
          <ac:chgData name="Levi Nelson" userId="4a4d733fabe62fef" providerId="LiveId" clId="{7E3B363C-2599-4E4E-9D1F-25D66E202843}" dt="2022-02-26T21:46:38.435" v="357" actId="1076"/>
          <ac:picMkLst>
            <pc:docMk/>
            <pc:sldMk cId="676409526" sldId="264"/>
            <ac:picMk id="8" creationId="{DD493158-D7BA-4791-A2C2-E2A5D05DF986}"/>
          </ac:picMkLst>
        </pc:picChg>
      </pc:sldChg>
      <pc:sldChg chg="addSp delSp modSp mod">
        <pc:chgData name="Levi Nelson" userId="4a4d733fabe62fef" providerId="LiveId" clId="{7E3B363C-2599-4E4E-9D1F-25D66E202843}" dt="2022-02-25T00:41:42" v="296" actId="20577"/>
        <pc:sldMkLst>
          <pc:docMk/>
          <pc:sldMk cId="842877212" sldId="267"/>
        </pc:sldMkLst>
        <pc:spChg chg="mod">
          <ac:chgData name="Levi Nelson" userId="4a4d733fabe62fef" providerId="LiveId" clId="{7E3B363C-2599-4E4E-9D1F-25D66E202843}" dt="2022-02-25T00:41:42" v="296" actId="20577"/>
          <ac:spMkLst>
            <pc:docMk/>
            <pc:sldMk cId="842877212" sldId="267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4T23:40:51.749" v="1" actId="478"/>
          <ac:picMkLst>
            <pc:docMk/>
            <pc:sldMk cId="842877212" sldId="267"/>
            <ac:picMk id="3" creationId="{819435B8-C1E8-4E01-8C1C-133452C2CFF2}"/>
          </ac:picMkLst>
        </pc:picChg>
        <pc:picChg chg="add">
          <ac:chgData name="Levi Nelson" userId="4a4d733fabe62fef" providerId="LiveId" clId="{7E3B363C-2599-4E4E-9D1F-25D66E202843}" dt="2022-02-25T00:41:19.308" v="287" actId="22"/>
          <ac:picMkLst>
            <pc:docMk/>
            <pc:sldMk cId="842877212" sldId="267"/>
            <ac:picMk id="3" creationId="{C1AFB950-84D1-4D4D-B802-11D9D68342BD}"/>
          </ac:picMkLst>
        </pc:picChg>
      </pc:sldChg>
      <pc:sldChg chg="addSp delSp modSp add mod">
        <pc:chgData name="Levi Nelson" userId="4a4d733fabe62fef" providerId="LiveId" clId="{7E3B363C-2599-4E4E-9D1F-25D66E202843}" dt="2022-02-24T23:44:51.185" v="33" actId="20577"/>
        <pc:sldMkLst>
          <pc:docMk/>
          <pc:sldMk cId="2835348942" sldId="268"/>
        </pc:sldMkLst>
        <pc:spChg chg="mod">
          <ac:chgData name="Levi Nelson" userId="4a4d733fabe62fef" providerId="LiveId" clId="{7E3B363C-2599-4E4E-9D1F-25D66E202843}" dt="2022-02-24T23:41:50.861" v="5" actId="20577"/>
          <ac:spMkLst>
            <pc:docMk/>
            <pc:sldMk cId="2835348942" sldId="268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4T23:44:51.185" v="33" actId="20577"/>
          <ac:graphicFrameMkLst>
            <pc:docMk/>
            <pc:sldMk cId="2835348942" sldId="268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4T23:43:47.882" v="6" actId="478"/>
          <ac:picMkLst>
            <pc:docMk/>
            <pc:sldMk cId="2835348942" sldId="268"/>
            <ac:picMk id="3" creationId="{5CE9BC96-1F1B-42C2-B0C6-A21EEFD67BC8}"/>
          </ac:picMkLst>
        </pc:picChg>
        <pc:picChg chg="add mod">
          <ac:chgData name="Levi Nelson" userId="4a4d733fabe62fef" providerId="LiveId" clId="{7E3B363C-2599-4E4E-9D1F-25D66E202843}" dt="2022-02-24T23:43:56.599" v="11" actId="1076"/>
          <ac:picMkLst>
            <pc:docMk/>
            <pc:sldMk cId="2835348942" sldId="268"/>
            <ac:picMk id="4" creationId="{57669CBD-C2BA-41B7-AC08-8F5838FE0694}"/>
          </ac:picMkLst>
        </pc:picChg>
      </pc:sldChg>
      <pc:sldChg chg="addSp delSp modSp add mod">
        <pc:chgData name="Levi Nelson" userId="4a4d733fabe62fef" providerId="LiveId" clId="{7E3B363C-2599-4E4E-9D1F-25D66E202843}" dt="2022-02-24T23:54:55.162" v="89" actId="20577"/>
        <pc:sldMkLst>
          <pc:docMk/>
          <pc:sldMk cId="915654270" sldId="269"/>
        </pc:sldMkLst>
        <pc:spChg chg="mod">
          <ac:chgData name="Levi Nelson" userId="4a4d733fabe62fef" providerId="LiveId" clId="{7E3B363C-2599-4E4E-9D1F-25D66E202843}" dt="2022-02-24T23:45:17.210" v="36" actId="20577"/>
          <ac:spMkLst>
            <pc:docMk/>
            <pc:sldMk cId="915654270" sldId="269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4T23:54:55.162" v="89" actId="20577"/>
          <ac:graphicFrameMkLst>
            <pc:docMk/>
            <pc:sldMk cId="915654270" sldId="269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4T23:45:21.032" v="37" actId="478"/>
          <ac:picMkLst>
            <pc:docMk/>
            <pc:sldMk cId="915654270" sldId="269"/>
            <ac:picMk id="3" creationId="{5CE9BC96-1F1B-42C2-B0C6-A21EEFD67BC8}"/>
          </ac:picMkLst>
        </pc:picChg>
        <pc:picChg chg="add mod">
          <ac:chgData name="Levi Nelson" userId="4a4d733fabe62fef" providerId="LiveId" clId="{7E3B363C-2599-4E4E-9D1F-25D66E202843}" dt="2022-02-24T23:54:28.886" v="40" actId="1076"/>
          <ac:picMkLst>
            <pc:docMk/>
            <pc:sldMk cId="915654270" sldId="269"/>
            <ac:picMk id="4" creationId="{D715C2D5-A9C7-417E-B0B9-D83A33B69945}"/>
          </ac:picMkLst>
        </pc:picChg>
      </pc:sldChg>
      <pc:sldChg chg="addSp delSp modSp add mod replId">
        <pc:chgData name="Levi Nelson" userId="4a4d733fabe62fef" providerId="LiveId" clId="{7E3B363C-2599-4E4E-9D1F-25D66E202843}" dt="2022-02-25T00:09:23.906" v="157" actId="14100"/>
        <pc:sldMkLst>
          <pc:docMk/>
          <pc:sldMk cId="2498283300" sldId="270"/>
        </pc:sldMkLst>
        <pc:spChg chg="mod">
          <ac:chgData name="Levi Nelson" userId="4a4d733fabe62fef" providerId="LiveId" clId="{7E3B363C-2599-4E4E-9D1F-25D66E202843}" dt="2022-02-24T23:55:13.784" v="92" actId="20577"/>
          <ac:spMkLst>
            <pc:docMk/>
            <pc:sldMk cId="2498283300" sldId="270"/>
            <ac:spMk id="78" creationId="{00000000-0000-0000-0000-000000000000}"/>
          </ac:spMkLst>
        </pc:spChg>
        <pc:graphicFrameChg chg="mod modGraphic">
          <ac:chgData name="Levi Nelson" userId="4a4d733fabe62fef" providerId="LiveId" clId="{7E3B363C-2599-4E4E-9D1F-25D66E202843}" dt="2022-02-25T00:09:21.420" v="155" actId="1076"/>
          <ac:graphicFrameMkLst>
            <pc:docMk/>
            <pc:sldMk cId="2498283300" sldId="270"/>
            <ac:graphicFrameMk id="79" creationId="{00000000-0000-0000-0000-000000000000}"/>
          </ac:graphicFrameMkLst>
        </pc:graphicFrameChg>
        <pc:picChg chg="add mod">
          <ac:chgData name="Levi Nelson" userId="4a4d733fabe62fef" providerId="LiveId" clId="{7E3B363C-2599-4E4E-9D1F-25D66E202843}" dt="2022-02-25T00:09:23.906" v="157" actId="14100"/>
          <ac:picMkLst>
            <pc:docMk/>
            <pc:sldMk cId="2498283300" sldId="270"/>
            <ac:picMk id="3" creationId="{B47EF7A9-ED1F-43E3-9EB9-EF94F75EBFC1}"/>
          </ac:picMkLst>
        </pc:picChg>
        <pc:picChg chg="del">
          <ac:chgData name="Levi Nelson" userId="4a4d733fabe62fef" providerId="LiveId" clId="{7E3B363C-2599-4E4E-9D1F-25D66E202843}" dt="2022-02-24T23:55:11.705" v="90" actId="478"/>
          <ac:picMkLst>
            <pc:docMk/>
            <pc:sldMk cId="2498283300" sldId="270"/>
            <ac:picMk id="4" creationId="{57669CBD-C2BA-41B7-AC08-8F5838FE0694}"/>
          </ac:picMkLst>
        </pc:picChg>
        <pc:picChg chg="add mod">
          <ac:chgData name="Levi Nelson" userId="4a4d733fabe62fef" providerId="LiveId" clId="{7E3B363C-2599-4E4E-9D1F-25D66E202843}" dt="2022-02-25T00:08:19.261" v="101" actId="1076"/>
          <ac:picMkLst>
            <pc:docMk/>
            <pc:sldMk cId="2498283300" sldId="270"/>
            <ac:picMk id="6" creationId="{E22997C6-8C5A-49F0-987C-7F8805660161}"/>
          </ac:picMkLst>
        </pc:picChg>
      </pc:sldChg>
      <pc:sldChg chg="addSp delSp modSp add mod">
        <pc:chgData name="Levi Nelson" userId="4a4d733fabe62fef" providerId="LiveId" clId="{7E3B363C-2599-4E4E-9D1F-25D66E202843}" dt="2022-02-25T00:20:12.221" v="274" actId="20577"/>
        <pc:sldMkLst>
          <pc:docMk/>
          <pc:sldMk cId="2271076922" sldId="271"/>
        </pc:sldMkLst>
        <pc:spChg chg="mod">
          <ac:chgData name="Levi Nelson" userId="4a4d733fabe62fef" providerId="LiveId" clId="{7E3B363C-2599-4E4E-9D1F-25D66E202843}" dt="2022-02-25T00:09:29.603" v="160" actId="20577"/>
          <ac:spMkLst>
            <pc:docMk/>
            <pc:sldMk cId="2271076922" sldId="271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5T00:20:12.221" v="274" actId="20577"/>
          <ac:graphicFrameMkLst>
            <pc:docMk/>
            <pc:sldMk cId="2271076922" sldId="271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5T00:09:31.684" v="161" actId="478"/>
          <ac:picMkLst>
            <pc:docMk/>
            <pc:sldMk cId="2271076922" sldId="271"/>
            <ac:picMk id="3" creationId="{B47EF7A9-ED1F-43E3-9EB9-EF94F75EBFC1}"/>
          </ac:picMkLst>
        </pc:picChg>
        <pc:picChg chg="add mod">
          <ac:chgData name="Levi Nelson" userId="4a4d733fabe62fef" providerId="LiveId" clId="{7E3B363C-2599-4E4E-9D1F-25D66E202843}" dt="2022-02-25T00:15:33.077" v="169" actId="1076"/>
          <ac:picMkLst>
            <pc:docMk/>
            <pc:sldMk cId="2271076922" sldId="271"/>
            <ac:picMk id="4" creationId="{2EC09E12-9159-4DE3-B017-1544CF7D8A08}"/>
          </ac:picMkLst>
        </pc:picChg>
        <pc:picChg chg="del">
          <ac:chgData name="Levi Nelson" userId="4a4d733fabe62fef" providerId="LiveId" clId="{7E3B363C-2599-4E4E-9D1F-25D66E202843}" dt="2022-02-25T00:09:32.144" v="162" actId="478"/>
          <ac:picMkLst>
            <pc:docMk/>
            <pc:sldMk cId="2271076922" sldId="271"/>
            <ac:picMk id="6" creationId="{E22997C6-8C5A-49F0-987C-7F8805660161}"/>
          </ac:picMkLst>
        </pc:picChg>
        <pc:picChg chg="add mod">
          <ac:chgData name="Levi Nelson" userId="4a4d733fabe62fef" providerId="LiveId" clId="{7E3B363C-2599-4E4E-9D1F-25D66E202843}" dt="2022-02-25T00:18:47.603" v="172" actId="1076"/>
          <ac:picMkLst>
            <pc:docMk/>
            <pc:sldMk cId="2271076922" sldId="271"/>
            <ac:picMk id="7" creationId="{7E3538B1-C44A-4CF8-90B9-DBA4D9E15D22}"/>
          </ac:picMkLst>
        </pc:picChg>
      </pc:sldChg>
      <pc:sldChg chg="addSp delSp modSp add mod">
        <pc:chgData name="Levi Nelson" userId="4a4d733fabe62fef" providerId="LiveId" clId="{7E3B363C-2599-4E4E-9D1F-25D66E202843}" dt="2022-02-25T00:40:04.397" v="286" actId="22"/>
        <pc:sldMkLst>
          <pc:docMk/>
          <pc:sldMk cId="2155392569" sldId="272"/>
        </pc:sldMkLst>
        <pc:spChg chg="mod">
          <ac:chgData name="Levi Nelson" userId="4a4d733fabe62fef" providerId="LiveId" clId="{7E3B363C-2599-4E4E-9D1F-25D66E202843}" dt="2022-02-25T00:40:01.047" v="285" actId="20577"/>
          <ac:spMkLst>
            <pc:docMk/>
            <pc:sldMk cId="2155392569" sldId="272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5T00:39:54.035" v="276" actId="478"/>
          <ac:picMkLst>
            <pc:docMk/>
            <pc:sldMk cId="2155392569" sldId="272"/>
            <ac:picMk id="3" creationId="{51D58C3A-4BBB-4C8C-9BB6-C122C8D486BE}"/>
          </ac:picMkLst>
        </pc:picChg>
        <pc:picChg chg="add">
          <ac:chgData name="Levi Nelson" userId="4a4d733fabe62fef" providerId="LiveId" clId="{7E3B363C-2599-4E4E-9D1F-25D66E202843}" dt="2022-02-25T00:40:04.397" v="286" actId="22"/>
          <ac:picMkLst>
            <pc:docMk/>
            <pc:sldMk cId="2155392569" sldId="272"/>
            <ac:picMk id="4" creationId="{25E83413-F31B-4A16-9EB0-0932051A9A99}"/>
          </ac:picMkLst>
        </pc:picChg>
      </pc:sldChg>
      <pc:sldChg chg="addSp delSp modSp add mod">
        <pc:chgData name="Levi Nelson" userId="4a4d733fabe62fef" providerId="LiveId" clId="{7E3B363C-2599-4E4E-9D1F-25D66E202843}" dt="2022-02-26T21:43:43.619" v="327" actId="20577"/>
        <pc:sldMkLst>
          <pc:docMk/>
          <pc:sldMk cId="132915867" sldId="273"/>
        </pc:sldMkLst>
        <pc:spChg chg="mod">
          <ac:chgData name="Levi Nelson" userId="4a4d733fabe62fef" providerId="LiveId" clId="{7E3B363C-2599-4E4E-9D1F-25D66E202843}" dt="2022-02-26T21:43:43.619" v="327" actId="20577"/>
          <ac:spMkLst>
            <pc:docMk/>
            <pc:sldMk cId="132915867" sldId="273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6T21:42:54.492" v="304" actId="478"/>
          <ac:picMkLst>
            <pc:docMk/>
            <pc:sldMk cId="132915867" sldId="273"/>
            <ac:picMk id="3" creationId="{C1AFB950-84D1-4D4D-B802-11D9D68342BD}"/>
          </ac:picMkLst>
        </pc:picChg>
        <pc:picChg chg="add mod">
          <ac:chgData name="Levi Nelson" userId="4a4d733fabe62fef" providerId="LiveId" clId="{7E3B363C-2599-4E4E-9D1F-25D66E202843}" dt="2022-02-26T21:43:05.276" v="309" actId="1076"/>
          <ac:picMkLst>
            <pc:docMk/>
            <pc:sldMk cId="132915867" sldId="273"/>
            <ac:picMk id="4" creationId="{2E3BD55A-004F-4359-9039-547491CDE76B}"/>
          </ac:picMkLst>
        </pc:picChg>
      </pc:sldChg>
      <pc:sldChg chg="addSp delSp modSp add mod">
        <pc:chgData name="Levi Nelson" userId="4a4d733fabe62fef" providerId="LiveId" clId="{7E3B363C-2599-4E4E-9D1F-25D66E202843}" dt="2022-02-26T22:05:54.912" v="517" actId="1076"/>
        <pc:sldMkLst>
          <pc:docMk/>
          <pc:sldMk cId="489662294" sldId="274"/>
        </pc:sldMkLst>
        <pc:spChg chg="mod">
          <ac:chgData name="Levi Nelson" userId="4a4d733fabe62fef" providerId="LiveId" clId="{7E3B363C-2599-4E4E-9D1F-25D66E202843}" dt="2022-02-26T22:04:29.062" v="511" actId="20577"/>
          <ac:spMkLst>
            <pc:docMk/>
            <pc:sldMk cId="489662294" sldId="274"/>
            <ac:spMk id="73" creationId="{00000000-0000-0000-0000-000000000000}"/>
          </ac:spMkLst>
        </pc:spChg>
        <pc:picChg chg="add mod">
          <ac:chgData name="Levi Nelson" userId="4a4d733fabe62fef" providerId="LiveId" clId="{7E3B363C-2599-4E4E-9D1F-25D66E202843}" dt="2022-02-26T22:05:54.912" v="517" actId="1076"/>
          <ac:picMkLst>
            <pc:docMk/>
            <pc:sldMk cId="489662294" sldId="274"/>
            <ac:picMk id="3" creationId="{836C1A14-63E2-4EF2-9907-3DF3513758DA}"/>
          </ac:picMkLst>
        </pc:picChg>
        <pc:picChg chg="del">
          <ac:chgData name="Levi Nelson" userId="4a4d733fabe62fef" providerId="LiveId" clId="{7E3B363C-2599-4E4E-9D1F-25D66E202843}" dt="2022-02-26T22:04:23.033" v="508" actId="478"/>
          <ac:picMkLst>
            <pc:docMk/>
            <pc:sldMk cId="489662294" sldId="274"/>
            <ac:picMk id="4" creationId="{2E3BD55A-004F-4359-9039-547491CDE76B}"/>
          </ac:picMkLst>
        </pc:picChg>
      </pc:sldChg>
      <pc:sldChg chg="add del">
        <pc:chgData name="Levi Nelson" userId="4a4d733fabe62fef" providerId="LiveId" clId="{7E3B363C-2599-4E4E-9D1F-25D66E202843}" dt="2022-02-26T22:03:26.802" v="503" actId="2696"/>
        <pc:sldMkLst>
          <pc:docMk/>
          <pc:sldMk cId="1590855818" sldId="274"/>
        </pc:sldMkLst>
      </pc:sldChg>
      <pc:sldChg chg="addSp delSp modSp add mod replId">
        <pc:chgData name="Levi Nelson" userId="4a4d733fabe62fef" providerId="LiveId" clId="{7E3B363C-2599-4E4E-9D1F-25D66E202843}" dt="2022-02-26T22:09:13.684" v="598" actId="313"/>
        <pc:sldMkLst>
          <pc:docMk/>
          <pc:sldMk cId="304626663" sldId="275"/>
        </pc:sldMkLst>
        <pc:spChg chg="mod">
          <ac:chgData name="Levi Nelson" userId="4a4d733fabe62fef" providerId="LiveId" clId="{7E3B363C-2599-4E4E-9D1F-25D66E202843}" dt="2022-02-26T22:04:35.913" v="513" actId="20577"/>
          <ac:spMkLst>
            <pc:docMk/>
            <pc:sldMk cId="304626663" sldId="275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6T22:09:13.684" v="598" actId="313"/>
          <ac:graphicFrameMkLst>
            <pc:docMk/>
            <pc:sldMk cId="304626663" sldId="275"/>
            <ac:graphicFrameMk id="79" creationId="{00000000-0000-0000-0000-000000000000}"/>
          </ac:graphicFrameMkLst>
        </pc:graphicFrameChg>
        <pc:picChg chg="add mod">
          <ac:chgData name="Levi Nelson" userId="4a4d733fabe62fef" providerId="LiveId" clId="{7E3B363C-2599-4E4E-9D1F-25D66E202843}" dt="2022-02-26T22:07:24.023" v="520" actId="14100"/>
          <ac:picMkLst>
            <pc:docMk/>
            <pc:sldMk cId="304626663" sldId="275"/>
            <ac:picMk id="3" creationId="{75E32E0C-9493-450A-9E0C-99649D7210CE}"/>
          </ac:picMkLst>
        </pc:picChg>
        <pc:picChg chg="add mod">
          <ac:chgData name="Levi Nelson" userId="4a4d733fabe62fef" providerId="LiveId" clId="{7E3B363C-2599-4E4E-9D1F-25D66E202843}" dt="2022-02-26T22:08:20.449" v="523" actId="14100"/>
          <ac:picMkLst>
            <pc:docMk/>
            <pc:sldMk cId="304626663" sldId="275"/>
            <ac:picMk id="5" creationId="{4CC77C93-2F3D-4580-9FBA-51F78539A297}"/>
          </ac:picMkLst>
        </pc:picChg>
        <pc:picChg chg="del">
          <ac:chgData name="Levi Nelson" userId="4a4d733fabe62fef" providerId="LiveId" clId="{7E3B363C-2599-4E4E-9D1F-25D66E202843}" dt="2022-02-26T22:04:38.673" v="514" actId="478"/>
          <ac:picMkLst>
            <pc:docMk/>
            <pc:sldMk cId="304626663" sldId="275"/>
            <ac:picMk id="6" creationId="{D58B4C96-3E5D-4E74-A47A-668482678C26}"/>
          </ac:picMkLst>
        </pc:picChg>
        <pc:picChg chg="del">
          <ac:chgData name="Levi Nelson" userId="4a4d733fabe62fef" providerId="LiveId" clId="{7E3B363C-2599-4E4E-9D1F-25D66E202843}" dt="2022-02-26T22:04:40.065" v="515" actId="478"/>
          <ac:picMkLst>
            <pc:docMk/>
            <pc:sldMk cId="304626663" sldId="275"/>
            <ac:picMk id="8" creationId="{DD493158-D7BA-4791-A2C2-E2A5D05DF986}"/>
          </ac:picMkLst>
        </pc:picChg>
      </pc:sldChg>
      <pc:sldChg chg="add del replId">
        <pc:chgData name="Levi Nelson" userId="4a4d733fabe62fef" providerId="LiveId" clId="{7E3B363C-2599-4E4E-9D1F-25D66E202843}" dt="2022-02-26T22:03:26.802" v="503" actId="2696"/>
        <pc:sldMkLst>
          <pc:docMk/>
          <pc:sldMk cId="2154097102" sldId="275"/>
        </pc:sldMkLst>
      </pc:sldChg>
      <pc:sldChg chg="add del replId">
        <pc:chgData name="Levi Nelson" userId="4a4d733fabe62fef" providerId="LiveId" clId="{7E3B363C-2599-4E4E-9D1F-25D66E202843}" dt="2022-02-26T22:03:26.802" v="503" actId="2696"/>
        <pc:sldMkLst>
          <pc:docMk/>
          <pc:sldMk cId="941435805" sldId="276"/>
        </pc:sldMkLst>
      </pc:sldChg>
      <pc:sldChg chg="add del replId">
        <pc:chgData name="Levi Nelson" userId="4a4d733fabe62fef" providerId="LiveId" clId="{7E3B363C-2599-4E4E-9D1F-25D66E202843}" dt="2022-02-26T22:03:41.382" v="505" actId="2696"/>
        <pc:sldMkLst>
          <pc:docMk/>
          <pc:sldMk cId="3772599073" sldId="276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763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2238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9540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6283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8134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8206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36532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3688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470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8362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2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018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111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vinelson69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yOTwL0jY/pizza-bo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github Repository:</a:t>
            </a:r>
            <a:r>
              <a:rPr lang="en-US" sz="2000" b="1" dirty="0">
                <a:solidFill>
                  <a:srgbClr val="274E13"/>
                </a:solidFill>
                <a:hlinkClick r:id="rId3"/>
              </a:rPr>
              <a:t>https://github.com/levinelson69/pizza_bot</a:t>
            </a:r>
            <a:endParaRPr sz="2000" dirty="0">
              <a:solidFill>
                <a:srgbClr val="274E13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trello board / project management tools:</a:t>
            </a:r>
            <a:r>
              <a:rPr lang="en-US" sz="2000" b="1" dirty="0">
                <a:solidFill>
                  <a:srgbClr val="274E13"/>
                </a:solidFill>
                <a:hlinkClick r:id="rId4"/>
              </a:rPr>
              <a:t>https://trello.com/b/yOTwL0jY/pizza-bot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72768982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prints error message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7669CBD-C2BA-41B7-AC08-8F5838FE0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372" y="1017725"/>
            <a:ext cx="3451387" cy="235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348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8998393"/>
              </p:ext>
            </p:extLst>
          </p:nvPr>
        </p:nvGraphicFramePr>
        <p:xfrm>
          <a:off x="311700" y="3374134"/>
          <a:ext cx="8520600" cy="173977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displays value error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D715C2D5-A9C7-417E-B0B9-D83A33B69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304" y="1017725"/>
            <a:ext cx="3563361" cy="231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654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4-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19270179"/>
              </p:ext>
            </p:extLst>
          </p:nvPr>
        </p:nvGraphicFramePr>
        <p:xfrm>
          <a:off x="139653" y="3187809"/>
          <a:ext cx="8761180" cy="202050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380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80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1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939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prints error message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number other than 1 or 2 does not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47EF7A9-ED1F-43E3-9EB9-EF94F75EB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430" y="1017725"/>
            <a:ext cx="2129890" cy="21368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2997C6-8C5A-49F0-987C-7F8805660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4067" y="1488811"/>
            <a:ext cx="4208543" cy="156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83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5-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11871770"/>
              </p:ext>
            </p:extLst>
          </p:nvPr>
        </p:nvGraphicFramePr>
        <p:xfrm>
          <a:off x="139653" y="3187809"/>
          <a:ext cx="8761180" cy="2137476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380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80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1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939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invalid entry -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number other than 1 or 2 – error message asks </a:t>
                      </a:r>
                      <a:r>
                        <a:rPr lang="en-US" sz="1400"/>
                        <a:t>for entry again</a:t>
                      </a:r>
                      <a:endParaRPr lang="en-US" sz="1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EC09E12-9159-4DE3-B017-1544CF7D8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94" y="1034090"/>
            <a:ext cx="2131806" cy="21537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3538B1-C44A-4CF8-90B9-DBA4D9E15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0243" y="1025907"/>
            <a:ext cx="3333240" cy="215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76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3(Trello screenshot)</a:t>
            </a:r>
            <a:br>
              <a:rPr lang="en" dirty="0"/>
            </a:b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AFB950-84D1-4D4D-B802-11D9D6834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53" y="1235006"/>
            <a:ext cx="8630094" cy="267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877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info(Trello screenshot)</a:t>
            </a:r>
            <a:br>
              <a:rPr lang="en" dirty="0"/>
            </a:b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3BD55A-004F-4359-9039-547491CDE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56" y="1280699"/>
            <a:ext cx="7495764" cy="321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15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996110635"/>
              </p:ext>
            </p:extLst>
          </p:nvPr>
        </p:nvGraphicFramePr>
        <p:xfrm>
          <a:off x="250934" y="3528712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blank and printed </a:t>
                      </a:r>
                      <a:r>
                        <a:rPr lang="en-US" sz="1800"/>
                        <a:t>blank input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58B4C96-3E5D-4E74-A47A-668482678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35" y="1388652"/>
            <a:ext cx="3213626" cy="20947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493158-D7BA-4791-A2C2-E2A5D05DF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6790" y="1267736"/>
            <a:ext cx="3293210" cy="223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09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v2(Trello screenshot)</a:t>
            </a:r>
            <a:br>
              <a:rPr lang="en" dirty="0"/>
            </a:b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6C1A14-63E2-4EF2-9907-3DF351375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158" y="1281999"/>
            <a:ext cx="6483683" cy="341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62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789675877"/>
              </p:ext>
            </p:extLst>
          </p:nvPr>
        </p:nvGraphicFramePr>
        <p:xfrm>
          <a:off x="250934" y="3528712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</a:t>
                      </a:r>
                      <a:r>
                        <a:rPr lang="en-US" sz="1800"/>
                        <a:t>be blank” </a:t>
                      </a:r>
                      <a:r>
                        <a:rPr lang="en-US" sz="1800" dirty="0"/>
                        <a:t>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5E32E0C-9493-450A-9E0C-99649D721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513815"/>
            <a:ext cx="3802996" cy="7925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C77C93-2F3D-4580-9FBA-51F78539A2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2285126"/>
            <a:ext cx="3802996" cy="117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26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Decomposition</a:t>
            </a:r>
            <a:endParaRPr dirty="0"/>
          </a:p>
        </p:txBody>
      </p:sp>
      <p:pic>
        <p:nvPicPr>
          <p:cNvPr id="3" name="Picture 2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3FE10964-F06B-4F53-97FE-510AF93DB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434" y="1017725"/>
            <a:ext cx="3848922" cy="36069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39CB0B-CE29-4FDF-A521-426C77133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960" y="1415000"/>
            <a:ext cx="5892800" cy="14123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2E40FD-2C95-475C-B5AA-49E0B29F7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960" y="3155535"/>
            <a:ext cx="5892800" cy="17148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105327-F9A8-469F-AE66-6BFD8BFD00C7}"/>
              </a:ext>
            </a:extLst>
          </p:cNvPr>
          <p:cNvSpPr txBox="1"/>
          <p:nvPr/>
        </p:nvSpPr>
        <p:spPr>
          <a:xfrm>
            <a:off x="152400" y="3992660"/>
            <a:ext cx="152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1549D0-D3AF-41CF-8F52-E04FA404C928}"/>
              </a:ext>
            </a:extLst>
          </p:cNvPr>
          <p:cNvSpPr txBox="1"/>
          <p:nvPr/>
        </p:nvSpPr>
        <p:spPr>
          <a:xfrm>
            <a:off x="152400" y="1706880"/>
            <a:ext cx="1209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Version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605273646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 welcome message with random name from list of names – 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C6A7F075-3D2C-45D6-B662-F7BF71675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46" y="1017725"/>
            <a:ext cx="4206574" cy="22203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52B885-C258-446E-81AC-7BEFE106D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683395"/>
            <a:ext cx="4496031" cy="44452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 welcome message with random name from list of names – 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0EE7460-1B91-4091-9E4E-C39AF5AB8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20" y="961943"/>
            <a:ext cx="3503500" cy="1413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4E9D70-7ACC-4C00-ADA5-730E5EF93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820" y="2361390"/>
            <a:ext cx="3503500" cy="114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14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D58C3A-4BBB-4C8C-9BB6-C122C8D48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77" y="1457267"/>
            <a:ext cx="8687246" cy="222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121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E83413-F31B-4A16-9EB0-0932051A9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27" y="1025445"/>
            <a:ext cx="8649145" cy="309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92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847029707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</a:t>
                      </a:r>
                      <a:r>
                        <a:rPr lang="en-US" sz="1800"/>
                        <a:t>program stops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5CE9BC96-1F1B-42C2-B0C6-A21EEFD67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881" y="1017725"/>
            <a:ext cx="3658399" cy="228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9731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551D43E3947241B79258E92186D0A8" ma:contentTypeVersion="7" ma:contentTypeDescription="Create a new document." ma:contentTypeScope="" ma:versionID="ea0205e970d7416531abcae81c56c6ba">
  <xsd:schema xmlns:xsd="http://www.w3.org/2001/XMLSchema" xmlns:xs="http://www.w3.org/2001/XMLSchema" xmlns:p="http://schemas.microsoft.com/office/2006/metadata/properties" xmlns:ns3="42d4439d-bb2d-40df-8d30-57a312ac786f" xmlns:ns4="e2a16044-3a4a-4d62-881d-ad57bc201a66" targetNamespace="http://schemas.microsoft.com/office/2006/metadata/properties" ma:root="true" ma:fieldsID="fc5bd419bc96ed7423dd0768dc0626b4" ns3:_="" ns4:_="">
    <xsd:import namespace="42d4439d-bb2d-40df-8d30-57a312ac786f"/>
    <xsd:import namespace="e2a16044-3a4a-4d62-881d-ad57bc201a6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d4439d-bb2d-40df-8d30-57a312ac786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a16044-3a4a-4d62-881d-ad57bc201a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89CEDA1-6C0E-4489-8574-46B725E977F6}">
  <ds:schemaRefs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dcmitype/"/>
    <ds:schemaRef ds:uri="e2a16044-3a4a-4d62-881d-ad57bc201a66"/>
    <ds:schemaRef ds:uri="http://purl.org/dc/elements/1.1/"/>
    <ds:schemaRef ds:uri="http://schemas.openxmlformats.org/package/2006/metadata/core-properties"/>
    <ds:schemaRef ds:uri="42d4439d-bb2d-40df-8d30-57a312ac786f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DD369E5-45BD-4F6E-934F-A24716F69B5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3065CF5-FFA2-4440-B8F5-B7EF50FC69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2d4439d-bb2d-40df-8d30-57a312ac786f"/>
    <ds:schemaRef ds:uri="e2a16044-3a4a-4d62-881d-ad57bc201a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108</TotalTime>
  <Words>678</Words>
  <Application>Microsoft Office PowerPoint</Application>
  <PresentationFormat>On-screen Show (16:9)</PresentationFormat>
  <Paragraphs>87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2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  </vt:lpstr>
      <vt:lpstr>Component 1 Version 2- Test Plan (and screenshot)   </vt:lpstr>
      <vt:lpstr>Component 2 (Trello screenshot)</vt:lpstr>
      <vt:lpstr>Component 2 Version 2(Trello screenshot)</vt:lpstr>
      <vt:lpstr>Component 2 Version 1- Test Plan (and screenshot)   </vt:lpstr>
      <vt:lpstr>Component 2 Version 2- Test Plan (and screenshot)   </vt:lpstr>
      <vt:lpstr>Component 2 Version 3- Test Plan (and screenshot)   </vt:lpstr>
      <vt:lpstr>Component 2 Version 4- Test Plan (and screenshot)   </vt:lpstr>
      <vt:lpstr>Component 2 Version 5- Test Plan (and screenshot)   </vt:lpstr>
      <vt:lpstr>Component 2 Version 3(Trello screenshot) </vt:lpstr>
      <vt:lpstr>Component 3 Pick up info(Trello screenshot) </vt:lpstr>
      <vt:lpstr>Component 3 Version 1 - Test Plan (?and screenshot)  </vt:lpstr>
      <vt:lpstr>Component 3 Pick up info v2(Trello screenshot) </vt:lpstr>
      <vt:lpstr>Component 3 Version 2 - Test Plan (?and screenshot)  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dc:creator>Levi Nelson</dc:creator>
  <cp:lastModifiedBy>Levi Nelson</cp:lastModifiedBy>
  <cp:revision>9</cp:revision>
  <dcterms:modified xsi:type="dcterms:W3CDTF">2022-02-26T22:09:14Z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0x0101009E551D43E3947241B79258E92186D0A8</vt:lpwstr>
  </property>
</Properties>
</file>